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78" r:id="rId5"/>
    <p:sldId id="279" r:id="rId6"/>
    <p:sldId id="260" r:id="rId7"/>
    <p:sldId id="264" r:id="rId8"/>
    <p:sldId id="261" r:id="rId9"/>
    <p:sldId id="266" r:id="rId10"/>
    <p:sldId id="263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4" d="100"/>
          <a:sy n="64" d="100"/>
        </p:scale>
        <p:origin x="-1350" y="-9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39EF-3707-4E47-BA9F-ED6BDE77B317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1FFA1-0EC5-4457-9F98-8E51AA6E22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39EF-3707-4E47-BA9F-ED6BDE77B317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1FFA1-0EC5-4457-9F98-8E51AA6E22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39EF-3707-4E47-BA9F-ED6BDE77B317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1FFA1-0EC5-4457-9F98-8E51AA6E22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39EF-3707-4E47-BA9F-ED6BDE77B317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1FFA1-0EC5-4457-9F98-8E51AA6E22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39EF-3707-4E47-BA9F-ED6BDE77B317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1FFA1-0EC5-4457-9F98-8E51AA6E22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39EF-3707-4E47-BA9F-ED6BDE77B317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1FFA1-0EC5-4457-9F98-8E51AA6E22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39EF-3707-4E47-BA9F-ED6BDE77B317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1FFA1-0EC5-4457-9F98-8E51AA6E22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39EF-3707-4E47-BA9F-ED6BDE77B317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1FFA1-0EC5-4457-9F98-8E51AA6E22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39EF-3707-4E47-BA9F-ED6BDE77B317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1FFA1-0EC5-4457-9F98-8E51AA6E22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39EF-3707-4E47-BA9F-ED6BDE77B317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1FFA1-0EC5-4457-9F98-8E51AA6E22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39EF-3707-4E47-BA9F-ED6BDE77B317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1FFA1-0EC5-4457-9F98-8E51AA6E22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A39EF-3707-4E47-BA9F-ED6BDE77B317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1FFA1-0EC5-4457-9F98-8E51AA6E222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620688"/>
            <a:ext cx="6400800" cy="5018112"/>
          </a:xfrm>
        </p:spPr>
        <p:txBody>
          <a:bodyPr/>
          <a:lstStyle/>
          <a:p>
            <a:r>
              <a:rPr lang="en-US" dirty="0" smtClean="0"/>
              <a:t>The Bolshoi Theatre</a:t>
            </a:r>
            <a:endParaRPr lang="ru-RU" dirty="0"/>
          </a:p>
        </p:txBody>
      </p:sp>
      <p:pic>
        <p:nvPicPr>
          <p:cNvPr id="4" name="Рисунок 3" descr="Bolshoi Theatre Moscow Russia - HD Travel photos and wallpaper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563915"/>
            <a:ext cx="8280919" cy="503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iamond Of Knowledges. Belarus National Library. Сток-фотография: 17327569 : Shutterstock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9" y="260649"/>
            <a:ext cx="8352928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67544" y="5229200"/>
            <a:ext cx="82089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Bolshoi Theatre is one of the oldest and biggest theatres in Russia. It is also one of the most renowned opera and ballet theatres in the world.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Большой Театр, Москва. Панорама. Каталог фотографий Юрия Назарова. Продажа авторских фото.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88641"/>
            <a:ext cx="8064896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11560" y="4797152"/>
            <a:ext cx="80648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People sometimes call it shortly "The Bolshoi" and it is situated in the central part of Moscow. Originally it was an Imperial theatre.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Libération - INO TV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60648"/>
            <a:ext cx="8064895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95536" y="4581128"/>
            <a:ext cx="84333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architect who designed the building of The Bolshoi was Joseph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Bove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 It was built between 1821 and 1824. Since then, the building was renovated and rebuilt several times. However, it kept its original imperial decorations.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The neoclassical view of The Bolshoi can be seen on the Russian 100-ruble banknote.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://s.pfst.net/2010.09/30335023024d2e9c4a41ab4e6cb21f3580e79146bc_b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988839"/>
            <a:ext cx="7344816" cy="4392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Большой театр Фотографии. Отзывы посетителей.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332656"/>
            <a:ext cx="7344816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23528" y="5157192"/>
            <a:ext cx="85689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Today, it’s not simply the building of the theatre but it is also an outstanding landmark of Moscow.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Государственный Большой Академический Театр (40 фотографии) Webpark.ru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1861" y="260648"/>
            <a:ext cx="6800278" cy="5865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ИНОРОДЦЫ-ПИДОРАСЫ ГРОБЯТ РУССКИЙ БОЛЬШОЙ ТЕАТР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5" y="260648"/>
            <a:ext cx="7272809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ольшой Академический Театр готовится к открытию Smalta - Главный Развлекательный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8208911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The Bolshoi Theater Opening English Russia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8208912" cy="5721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Peep Into The Bolshoi Theatre English Russia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0648"/>
            <a:ext cx="8136903" cy="5865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martysmile.ru: Большой театр открыт после реконструкции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9994" y="332656"/>
            <a:ext cx="6904011" cy="5793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Открытие Большого театра &quot; WellNews - хорошие новости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8640"/>
            <a:ext cx="8280919" cy="5937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Театр Привидений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8352927" cy="5865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Большой театр - билеты онлайн купить - афиша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8208912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Большой театр открыт после реконструкции * НОВОСТИ В ФОТОГРАФИЯХ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8136903" cy="5865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Новости театра - 9 июля 2013 - Владимир Урин стал новым директором Большого театра - фотографии - Кино-Театр.РУ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8280919" cy="5793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Большой театр впервые покажет балет в Рунете - InternetUA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8352928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howROOM.RU :Статьи: Световое оборудование, световые эффекты/ Eos от ETC - больше света и возможностей для вновь открывшегося Бо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32656"/>
            <a:ext cx="8208912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67544" y="5301208"/>
            <a:ext cx="82809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People like to go to the theatres to see interesting performances, to enjoy beautiful architecture. A theatrical performance is always a mystery.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theatre is always associated with opera and ballet. It has been the site for many notable premiers.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Моника Беллуччи и другие знаменитости на открытии Большого театра : Гала-концерт состоял из фрагментов лучших постановок Большо.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412776"/>
            <a:ext cx="5112568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568952" cy="1512168"/>
          </a:xfrm>
        </p:spPr>
        <p:txBody>
          <a:bodyPr>
            <a:noAutofit/>
          </a:bodyPr>
          <a:lstStyle/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Ballet repertoire includes Tchaikovsky’s “Swan Lake”, Prokofiev’s “Romeo and Juliet”, Adam’s “Giselle” and several others.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Театр &quot;Большой&quot; - фотографии. Фото 5 А-а-ах. Москва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132856"/>
            <a:ext cx="7488832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Купить билеты на Балет &quot;Дон Кихот&quot;. Быстро и выгодно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8280920" cy="5865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189</Words>
  <Application>Microsoft Office PowerPoint</Application>
  <PresentationFormat>Экран (4:3)</PresentationFormat>
  <Paragraphs>9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Слайд 2</vt:lpstr>
      <vt:lpstr>Слайд 3</vt:lpstr>
      <vt:lpstr>Слайд 4</vt:lpstr>
      <vt:lpstr> The neoclassical view of The Bolshoi can be seen on the Russian 100-ruble banknote.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The theatre is always associated with opera and ballet. It has been the site for many notable premiers. </vt:lpstr>
      <vt:lpstr>Ballet repertoire includes Tchaikovsky’s “Swan Lake”, Prokofiev’s “Romeo and Juliet”, Adam’s “Giselle” and several others. </vt:lpstr>
      <vt:lpstr>Слайд 22</vt:lpstr>
    </vt:vector>
  </TitlesOfParts>
  <Company>Not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NoName</dc:creator>
  <cp:lastModifiedBy>User</cp:lastModifiedBy>
  <cp:revision>12</cp:revision>
  <dcterms:created xsi:type="dcterms:W3CDTF">2014-11-19T08:53:37Z</dcterms:created>
  <dcterms:modified xsi:type="dcterms:W3CDTF">2017-01-19T02:08:05Z</dcterms:modified>
</cp:coreProperties>
</file>